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41381-87AC-4B52-AA51-83E6086834C4}" type="datetimeFigureOut">
              <a:rPr lang="zh-CN" altLang="en-US" smtClean="0"/>
              <a:t>2021-12-3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E78A3-2C38-4BFD-AF92-869C58AC29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770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9EC43-ECFC-4AD3-B778-AFE3A63E4844}" type="datetimeFigureOut">
              <a:rPr lang="zh-CN" altLang="en-US" smtClean="0"/>
              <a:t>2021-12-3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DBCB4-CA84-4FE0-ABC8-DB89F8F59B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37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1241425"/>
            <a:ext cx="446405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294DD6-FFB4-473E-882B-7DE4B642064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00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1241425"/>
            <a:ext cx="446405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1A7552-0370-4A70-8851-1D97C54506C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87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8D6B-BC91-4F58-A20F-0A06931153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442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3330-5320-42BE-A513-7A45FF0A61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754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FC9A-93B9-428A-BBF4-0653A0A489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2095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3DB3A-BB0F-4B19-9E5F-C86A4A1F79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721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BDB1-C0F8-4491-A0D3-0A9DDF8FC2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647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3157A-FE16-40DA-8968-999D02A265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925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AE2DE-3A9B-4C26-95FB-B487BC0C9E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793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664-F141-4A23-8E5F-AE1ECA4C47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651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D0F2-4A75-4D62-8D11-09E4BFAF222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895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7F20F-8B7A-4C43-8423-87B051C8E5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946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577B-92FB-4600-8EDE-07A4200796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504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47F902-4136-4808-88F3-7B927ABF27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758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ctrTitle"/>
          </p:nvPr>
        </p:nvSpPr>
        <p:spPr>
          <a:xfrm>
            <a:off x="1181660" y="229304"/>
            <a:ext cx="6994151" cy="1079122"/>
          </a:xfrm>
        </p:spPr>
        <p:txBody>
          <a:bodyPr/>
          <a:lstStyle/>
          <a:p>
            <a:pPr eaLnBrk="1" hangingPunct="1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（项目名称</a:t>
            </a: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r>
              <a:rPr lang="en-US" altLang="zh-CN" sz="3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2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无需在答辩时展示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516591"/>
              </p:ext>
            </p:extLst>
          </p:nvPr>
        </p:nvGraphicFramePr>
        <p:xfrm>
          <a:off x="754913" y="1435390"/>
          <a:ext cx="7687338" cy="334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7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087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b="1" u="none" strike="noStrike" dirty="0">
                          <a:effectLst/>
                        </a:rPr>
                        <a:t>单位</a:t>
                      </a:r>
                      <a:endParaRPr lang="zh-CN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144" marR="7144" marT="714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500" b="1" u="none" strike="noStrike" dirty="0" smtClean="0">
                          <a:effectLst/>
                        </a:rPr>
                        <a:t>	</a:t>
                      </a:r>
                      <a:endParaRPr lang="zh-CN" alt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宋体"/>
                      </a:endParaRPr>
                    </a:p>
                  </a:txBody>
                  <a:tcPr marL="7144" marR="7144" marT="714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6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项目负责人</a:t>
                      </a:r>
                    </a:p>
                  </a:txBody>
                  <a:tcPr marL="7144" marR="7144" marT="714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CN" alt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86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合作国别</a:t>
                      </a:r>
                    </a:p>
                  </a:txBody>
                  <a:tcPr marL="7144" marR="7144" marT="714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CN" alt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375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外方合作院校</a:t>
                      </a:r>
                    </a:p>
                  </a:txBody>
                  <a:tcPr marL="7144" marR="7144" marT="714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5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6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年度选派规模</a:t>
                      </a:r>
                    </a:p>
                  </a:txBody>
                  <a:tcPr marL="7144" marR="7144" marT="714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CN" alt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4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选派专业</a:t>
                      </a:r>
                    </a:p>
                  </a:txBody>
                  <a:tcPr marL="7144" marR="7144" marT="714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CN" altLang="en-US" sz="15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84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选派</a:t>
                      </a:r>
                      <a:r>
                        <a:rPr lang="zh-CN" alt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类别及留学期限</a:t>
                      </a:r>
                      <a:endParaRPr lang="zh-CN" alt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CN" alt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如：攻读博士学位研究生</a:t>
                      </a:r>
                      <a:r>
                        <a:rPr lang="en-US" altLang="zh-CN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r>
                        <a:rPr lang="zh-CN" altLang="en-US" sz="15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个月</a:t>
                      </a:r>
                      <a:endParaRPr lang="en-US" altLang="zh-CN" sz="15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86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5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学费额度</a:t>
                      </a:r>
                    </a:p>
                  </a:txBody>
                  <a:tcPr marL="7144" marR="7144" marT="714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zh-CN" altLang="en-US" sz="15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714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152" name="矩形 8"/>
          <p:cNvSpPr>
            <a:spLocks noChangeArrowheads="1"/>
          </p:cNvSpPr>
          <p:nvPr/>
        </p:nvSpPr>
        <p:spPr bwMode="auto">
          <a:xfrm>
            <a:off x="603241" y="5059842"/>
            <a:ext cx="764762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项目描述及拟解决的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问题（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字）：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zh-CN" altLang="en-US" sz="18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52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2"/>
          <p:cNvSpPr>
            <a:spLocks noChangeArrowheads="1"/>
          </p:cNvSpPr>
          <p:nvPr/>
        </p:nvSpPr>
        <p:spPr bwMode="auto">
          <a:xfrm>
            <a:off x="765545" y="1654820"/>
            <a:ext cx="7251405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培养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模式（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50-60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字）：</a:t>
            </a:r>
          </a:p>
          <a:p>
            <a:pPr indent="342892" algn="just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zh-CN" altLang="en-US" sz="1800" dirty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72" name="标题 1"/>
          <p:cNvSpPr txBox="1">
            <a:spLocks/>
          </p:cNvSpPr>
          <p:nvPr/>
        </p:nvSpPr>
        <p:spPr bwMode="auto">
          <a:xfrm>
            <a:off x="1713310" y="304361"/>
            <a:ext cx="5829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zh-CN" altLang="en-US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（项目名称）</a:t>
            </a:r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50" name="矩形 2"/>
          <p:cNvSpPr>
            <a:spLocks noChangeArrowheads="1"/>
          </p:cNvSpPr>
          <p:nvPr/>
        </p:nvSpPr>
        <p:spPr bwMode="auto">
          <a:xfrm>
            <a:off x="765545" y="3947213"/>
            <a:ext cx="787872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项目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亮点（罗列归纳即可，</a:t>
            </a:r>
            <a:r>
              <a:rPr lang="en-US" altLang="zh-CN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100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字以内）：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zh-CN" sz="1800" dirty="0" smtClean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31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70</Words>
  <Application>Microsoft Office PowerPoint</Application>
  <PresentationFormat>全屏显示(4:3)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宋体</vt:lpstr>
      <vt:lpstr>微软雅黑</vt:lpstr>
      <vt:lpstr>Arial</vt:lpstr>
      <vt:lpstr>Calibri</vt:lpstr>
      <vt:lpstr>1_Office 主题​​</vt:lpstr>
      <vt:lpstr>（项目名称） 本PPT无需在答辩时展示</vt:lpstr>
      <vt:lpstr>PowerPoint 演示文稿</vt:lpstr>
    </vt:vector>
  </TitlesOfParts>
  <Company>China Scholarship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（项目名称）</dc:title>
  <dc:creator>Xiao Xiao</dc:creator>
  <cp:lastModifiedBy>朱明</cp:lastModifiedBy>
  <cp:revision>5</cp:revision>
  <cp:lastPrinted>2019-04-18T03:56:33Z</cp:lastPrinted>
  <dcterms:created xsi:type="dcterms:W3CDTF">2019-04-18T03:46:23Z</dcterms:created>
  <dcterms:modified xsi:type="dcterms:W3CDTF">2021-12-03T01:55:52Z</dcterms:modified>
</cp:coreProperties>
</file>